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7" r:id="rId4"/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9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22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1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4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66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11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63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9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76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67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7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9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3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1CDD-5C22-4C5E-8F28-E2F67F02A9B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3B27A7-1AB3-4C4F-AFEB-81573A8F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7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F01853D-80D4-43A1-9C2E-85F83B59DE5E}"/>
              </a:ext>
            </a:extLst>
          </p:cNvPr>
          <p:cNvSpPr/>
          <p:nvPr/>
        </p:nvSpPr>
        <p:spPr>
          <a:xfrm>
            <a:off x="1512817" y="2744310"/>
            <a:ext cx="9433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防範一氧化碳中毒宣導</a:t>
            </a:r>
            <a:endParaRPr lang="zh-TW" alt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42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B76310D-A7AF-41F4-9B93-FB9FA1C01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" y="227013"/>
          <a:ext cx="11501438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5953143" imgH="4019576" progId="Excel.Sheet.12">
                  <p:embed/>
                </p:oleObj>
              </mc:Choice>
              <mc:Fallback>
                <p:oleObj name="Worksheet" r:id="rId3" imgW="5953143" imgH="4019576" progId="Excel.Sheet.12">
                  <p:embed/>
                  <p:pic>
                    <p:nvPicPr>
                      <p:cNvPr id="4" name="物件 3">
                        <a:extLst>
                          <a:ext uri="{FF2B5EF4-FFF2-40B4-BE49-F238E27FC236}">
                            <a16:creationId xmlns:a16="http://schemas.microsoft.com/office/drawing/2014/main" id="{8B76310D-A7AF-41F4-9B93-FB9FA1C01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227013"/>
                        <a:ext cx="11501438" cy="63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79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C074DC-9435-4AA7-843A-3D29B6A8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3" y="182520"/>
            <a:ext cx="10179585" cy="488524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26DAC6E-04C5-47FC-AB41-FB8A0158EE52}"/>
              </a:ext>
            </a:extLst>
          </p:cNvPr>
          <p:cNvSpPr txBox="1"/>
          <p:nvPr/>
        </p:nvSpPr>
        <p:spPr>
          <a:xfrm>
            <a:off x="793214" y="5067760"/>
            <a:ext cx="110609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一氧化碳</a:t>
            </a:r>
            <a:r>
              <a:rPr lang="en-US" altLang="zh-TW" sz="23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(CO)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是一種</a:t>
            </a:r>
            <a:r>
              <a:rPr lang="zh-TW" altLang="en-US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無色、無味、無臭卻「有毒」的氣體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當居家使用的瓦斯燃燒時若不能提供充足的氧氣，容易因燃燒不完全而產生一氧化碳。居家一氧化碳來源多是因燃氣熱水器安裝不當且環境通風不良所致；另外，在密閉空間使用碳火、瓦斯爐具煮食、團聚吃火鍋等，亦可能產生一氧化碳而導致中毒，需特別小心。</a:t>
            </a:r>
          </a:p>
        </p:txBody>
      </p:sp>
    </p:spTree>
    <p:extLst>
      <p:ext uri="{BB962C8B-B14F-4D97-AF65-F5344CB8AC3E}">
        <p14:creationId xmlns:p14="http://schemas.microsoft.com/office/powerpoint/2010/main" val="411315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5F4E04-A4A7-41D6-B752-C7A284F98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89210"/>
            <a:ext cx="11876049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5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40C6DE1-C3E9-42BF-9CC7-1FA28C8F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2" y="111512"/>
            <a:ext cx="11869637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A454EB-A5FE-45BE-B4DC-418E9ED5A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5" y="182879"/>
            <a:ext cx="11746066" cy="65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AC0317C-BF59-40DB-B0D0-26C1C273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22663"/>
            <a:ext cx="11931805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02D168-FF98-464C-9420-C19A9F8D3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00" y="1254904"/>
            <a:ext cx="7007200" cy="542131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D3E650E-3398-4F96-A873-AEBC65138788}"/>
              </a:ext>
            </a:extLst>
          </p:cNvPr>
          <p:cNvSpPr txBox="1"/>
          <p:nvPr/>
        </p:nvSpPr>
        <p:spPr>
          <a:xfrm>
            <a:off x="2650920" y="0"/>
            <a:ext cx="694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居家安全診斷表</a:t>
            </a:r>
          </a:p>
        </p:txBody>
      </p:sp>
    </p:spTree>
    <p:extLst>
      <p:ext uri="{BB962C8B-B14F-4D97-AF65-F5344CB8AC3E}">
        <p14:creationId xmlns:p14="http://schemas.microsoft.com/office/powerpoint/2010/main" val="104044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9CE8DFD-6EA3-481D-B490-213734E2DEC7}"/>
              </a:ext>
            </a:extLst>
          </p:cNvPr>
          <p:cNvSpPr txBox="1"/>
          <p:nvPr/>
        </p:nvSpPr>
        <p:spPr>
          <a:xfrm>
            <a:off x="611436" y="1200329"/>
            <a:ext cx="113033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保持室內通風：</a:t>
            </a:r>
            <a:endParaRPr lang="en-US" altLang="zh-TW" sz="25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大部分的一氧化碳中毒多來自門窗緊閉，使得室內一氧化碳堆積所造成，室內使用瓦斯煮器或洗澡時使用瓦斯熱水器，均可能導致一氧化碳堆積。</a:t>
            </a:r>
          </a:p>
          <a:p>
            <a:r>
              <a:rPr lang="en-US" altLang="zh-TW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慎選瓦斯熱水器安裝位置</a:t>
            </a:r>
            <a:r>
              <a:rPr lang="en-US" altLang="zh-TW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瓦斯熱水器不可裝於室內，應安裝在戶外，戶外通常指的是陽台。然而如果陽台堆滿雜物並懸掛滿滿衣服，也有可能導致一氧化碳沒辦法順利排出屋外，而滯留於室內。如果陽台有加裝窗戶，或是其他造成通風不良的因素，應更換為電熱水器或是強制排氣式熱水器。</a:t>
            </a:r>
          </a:p>
          <a:p>
            <a:r>
              <a:rPr lang="en-US" altLang="zh-TW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不可在室內燒炭取暖：</a:t>
            </a:r>
            <a:endParaRPr lang="en-US" altLang="zh-TW" sz="25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若您想買木炭回家取暖，建議購買電暖器作為替代，台灣的房子大多沒有壁爐的設計，並不適合在室內燃燒木炭或木材取暖。</a:t>
            </a:r>
          </a:p>
          <a:p>
            <a:r>
              <a:rPr lang="en-US" altLang="zh-TW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不要將發動的車子停留在室內：</a:t>
            </a:r>
            <a:endParaRPr lang="en-US" altLang="zh-TW" sz="25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如果您的家中有車庫，最好避免將車子發動後，在車庫中進行其他事務，因為從排氣管中所排出的一氧化碳，會隨著時間漸漸充滿整個車庫。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731C32E-33FF-4EAB-80A8-B13BC25D6587}"/>
              </a:ext>
            </a:extLst>
          </p:cNvPr>
          <p:cNvSpPr txBox="1"/>
          <p:nvPr/>
        </p:nvSpPr>
        <p:spPr>
          <a:xfrm>
            <a:off x="1278494" y="191228"/>
            <a:ext cx="996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防範一氧化碳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中毒居家注意事項</a:t>
            </a:r>
          </a:p>
        </p:txBody>
      </p:sp>
    </p:spTree>
    <p:extLst>
      <p:ext uri="{BB962C8B-B14F-4D97-AF65-F5344CB8AC3E}">
        <p14:creationId xmlns:p14="http://schemas.microsoft.com/office/powerpoint/2010/main" val="352371361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321</Words>
  <Application>Microsoft Office PowerPoint</Application>
  <PresentationFormat>寬螢幕</PresentationFormat>
  <Paragraphs>12</Paragraphs>
  <Slides>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標楷體</vt:lpstr>
      <vt:lpstr>Arial</vt:lpstr>
      <vt:lpstr>Trebuchet MS</vt:lpstr>
      <vt:lpstr>Wingdings 3</vt:lpstr>
      <vt:lpstr>多面向</vt:lpstr>
      <vt:lpstr>Worksheet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2023-11-08T05:25:38Z</dcterms:created>
  <dcterms:modified xsi:type="dcterms:W3CDTF">2023-11-08T06:53:41Z</dcterms:modified>
</cp:coreProperties>
</file>